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1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8A6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F8A6A">
                    <a:alpha val="100000"/>
                  </a:srgbClr>
                </a:solidFill>
                <a:latin typeface="Calibri"/>
              </a:rPr>
              <a:t><![CDATA[OLIMPSTAVK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Бонусы Olimpbet для новых игроков из Казахстана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86B63">
                    <a:alpha val="100000"/>
                  </a:srgbClr>
                </a:solidFill>
                <a:latin typeface="Calibri"/>
              </a:rPr>
              <a:t><![CDATA[Алмас Жунусов, спортивный редактор · 04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8A6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8A6A">
                    <a:alpha val="100000"/>
                  </a:srgbClr>
                </a:solidFill>
                <a:latin typeface="Calibri"/>
              </a:rPr>
              <a:t><![CDATA[Приветственный бонус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Размер и условия начисления. Конкретная сумма или процент от депозита волатильны — точные значения смотрите на официальном сайте. Рекламные цифры могут отличаться от фактических у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Минимальный депозит для активации. Бонус обычно начисляется при пополнении не ниже определённой суммы в тенге. Минимум уточняется на сайте оператор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На что распространяется. Приветственное предложение может действовать на спорт, на казино или иметь разные варианты — выбирайте тот, что соответствует вашему стилю игры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Оценивайте приветственный бонус не по заявленной сумме, а по условиям отыгрыша — они важнее размера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8A6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8A6A">
                    <a:alpha val="100000"/>
                  </a:srgbClr>
                </a:solidFill>
                <a:latin typeface="Calibri"/>
              </a:rPr>
              <a:t><![CDATA[Виды бонусов Olimpbe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Помимо приветственного, у Olimpbet встречаются бонусы на спорт, бонусы казино, фрибеты и страховка ставки. У каждого свои условия и сценарий, под который он лучше всего подходит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Выбирайте тип бонуса под свой стиль игры: спортивные, казино, фрибеты и страховка работают по разным правилам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8A6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8A6A">
                    <a:alpha val="100000"/>
                  </a:srgbClr>
                </a:solidFill>
                <a:latin typeface="Calibri"/>
              </a:rPr>
              <a:t><![CDATA[Условия отыгрыша (вейджер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Множитель. Бонус нужно прокрутить определённое число раз. Конкретный множитель волатилен — уточняйте на официальном сайт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Минимальный коэффициент. В отыгрыш засчитываются ставки от определённого кэфа; ставки на слишком низких коэффициентах часто не учитываются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Срок. На отыгрыш даётся ограниченное время. После его истечения бонус и связанный выигрыш сгорают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Засчитываемые события. Не все ставки и игры идут в зачёт; список ограничений описан в правилах акци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Максимальная ставка. Во время отыгрыша часто действует лимит на размер ставки; его превышение может отменить бонус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Реальная ценность бонуса = размер минус сложность вейджера; высокий множитель и короткий срок резко снижают шансы отыграть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8A6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8A6A">
                    <a:alpha val="100000"/>
                  </a:srgbClr>
                </a:solidFill>
                <a:latin typeface="Calibri"/>
              </a:rPr>
              <a:t><![CDATA[Как активировать бонус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Проверьте условия акции. До активации убедитесь, что предложение действует и подходит вам по региону и статусу аккаунт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Активируйте на нужном этапе. Некоторые бонусы привязаны к регистрации или вводу промокода, другие — к первому депозиту. Если упустить момент, активировать задним числом не всегда 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Введите промокод, если требуется. Для отдельных предложений нужен промокод; его вводят в специальном поле при регистрации или в кабинет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Отслеживайте прогресс отыгрыша. В разделе бонусов виден остаток вейджера и срок. Контролируйте его, чтобы не упустить дедлайн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Активируйте бонус на нужном этапе и следите за прогрессом вейджера в кабинете — задним числом включить предложение удаётся не всегда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8A6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8A6A">
                    <a:alpha val="100000"/>
                  </a:srgbClr>
                </a:solidFill>
                <a:latin typeface="Calibri"/>
              </a:rPr>
              <a:t><![CDATA[Стоит ли брать бонус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Тем, кто играет регулярно и всё равно делает достаточно ставок, чтобы отыгрыш не требовал лишних рискованных действи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Тем, кто внимательно читает правила и готов укладываться в сроки и лимиты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Тем, у кого бюджет позволяет спокойно выполнить условия без давления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Если вы новичок и хотите просто разобраться в ставках без обязательств по отыгрышу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Если вейджер высокий, срок короткий, а свободного времени и бюджета на отыгрыш мало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Если условия акции непрозрачны и вы не до конца понимаете, что от вас требуется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8A6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F8A6A">
                    <a:alpha val="100000"/>
                  </a:srgbClr>
                </a:solidFill>
                <a:latin typeface="Calibri"/>
              </a:rPr>
              <a:t><![CDATA[https://obet-kz.com/bonus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86B63">
                    <a:alpha val="100000"/>
                  </a:srgbClr>
                </a:solidFill>
                <a:latin typeface="Calibri"/>
              </a:rPr>
              <a:t><![CDATA[Независимый информационный обзор Olimpbet. Материалы носят информационный характер, это не оператор ставок. Ставки связаны с риском. 18+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Алмас Жунусов, спортивный редактор</dc:creator>
  <cp:lastModifiedBy>Unknown Creator</cp:lastModifiedBy>
  <dcterms:created xsi:type="dcterms:W3CDTF">2026-07-13T18:03:54Z</dcterms:created>
  <dcterms:modified xsi:type="dcterms:W3CDTF">2026-07-13T18:03:54Z</dcterms:modified>
  <dc:title>Olimpbet бонусы 2026: приветственный бонус для KZ</dc:title>
  <dc:description>Все бонусы Olimpbet для игроков из Казахстана 2026: приветственный бонус, фрибеты, условия отыгрыша и реальная выгода. Разбираем мелкий шрифт.</dc:description>
  <dc:subject>Бонусы Olimpbet для новых игроков из Казахстана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