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Казино Olimpbet: слоты, live-казино и краш-игры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0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Что предлагает казино Olimp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лоты — игровые автоматы, самая массовая категория с сотнями назва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Live-казино — игры с живыми дилерами в реальном времени через видеотрансляц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астольные игры — рулетка, блэкджек, баккара, покер в формате против програм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раш-игры — быстрые игры с растущим множителем, включая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жекпоты и новинки — отдельные подборки с накопительными призами и свежими релиз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азино Olimpbet работает в одном аккаунте с букмекером, в тенге и на софте сторонних провайдеров — отдельная регистрация не требуется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лоты и популярные игр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RTP (отдача). Заявленный процент возврата на дистанции — чем выше, тем теоретически меньше преимущество казино. Точные значения смотрите в описании иг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олатильность. Высокая означает редкие, но крупные выигрыши; низкая — частые, но мелк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еханика. Число линий, бонусные раунды, бесплатные вращения, множител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веряйте RTP в описании игры, а не доверяйте слухам — у одного и того же названия у разных провайдеров отдача может отличать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дбирайте волатильность под банк и цель. Высоковолатильные слоты требуют большего запаса средств и терпения; низковолатильные дают более ровную, но скромную игр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Заранее задайте лимит на сессию по сумме и времени и не повышайте ставку, чтобы «быстрее отыграться»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Live-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Рулетка — ставки на числа, цвета и комбинации; в европейской версии преимущество казино ниже, чем в американской с двумя зер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лэкджек — карточная игра против дилера, где при грамотной базовой стратегии преимущество заведения одно из самых низки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аккара — простая по правилам игра на сравнение комбинаций, популярная за невысокую маржу по основным став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Live-казино даёт «живой» процесс с реальным дилером, но математическое преимущество заведения остаётся — проверяйте лимиты стола перед игро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раш-игры и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еред раундом вы делаете ставку (можно две одновременно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ачинается раунд: самолёт взлетает, множитель растёт от 1.00x ввер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 любой момент вы можете нажать «забрать» — тогда ставка умножается на текущий множите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Если самолёт «улетел» (раунд оборвался) до того, как вы забрали, ставка проигрывается полност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 Aviator и краш-играх момент обрыва случаен и непредсказуем — «стратегии» и платные сигналы являются обманом, играть стоит только на заранее заданный бюджет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Особенности игры в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Играйте только на деньги, которые готовы потерять, и никогда — на заёмные или предназначенные для важных тра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Заранее задайте лимиты депозита, ставки и времени; используйте инструменты самоограничения в аккаун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 пытайтесь «отыграться» — это главная ловушка, ведущая к крупным потер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елайте перерывы и отслеживайте, не мешает ли игра остальной жизн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юджет сессии. Сумма, которую вы готовы потратить на развлечение и потерять без последствий для бюдж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имит времени. Чёткое окно игры, по истечении которого вы выходите независимо от результат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kaz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2026-07-13T18:03:54Z</dcterms:created>
  <dcterms:modified xsi:type="dcterms:W3CDTF">2026-07-13T18:03:54Z</dcterms:modified>
  <dc:title>Olimpbet казино 2026: слоты, live и Aviator в KZ</dc:title>
  <dc:description>Казино Olimpbet в Казахстане 2026: слоты, live-казино, Aviator и настольные игры. Провайдеры, бонусы казино и особенности игры на тенге.</dc:description>
  <dc:subject>Казино Olimpbet: слоты, live-казино и краш-игры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