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1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OLIMPSTAVK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Коэффициенты и маржа Olimp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6B63">
                    <a:alpha val="100000"/>
                  </a:srgbClr>
                </a:solidFill>
                <a:latin typeface="Calibri"/>
              </a:rPr>
              <a:t><![CDATA[Алмас Жунусов, спортивный редактор · 29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Что такое маржа букмекер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1 / 1,90 = 0,5263 (≈52,63%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1 / 1,90 = 0,5263 (≈52,63%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Сумма: 0,5263 + 0,5263 = 1,0526, то есть 105,26%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Маржа — это скрытая в коэффициентах комиссия букмекера; считается как (сумма обратных кэфов − 1) и напрямую снижает ваш долгосрочный возврат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Маржа Olimpbet по видам спорт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Чем популярнее событие, тем ниже маржа. На матчах грандов крупных лиг линия обычно острее, потому что контора конкурирует за оборот именно на ни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Основные рынки выгоднее производных. Исход матча и главный тотал, как правило, имеют меньшую маржу, чем точный счёт, индивидуальные тоталы игроков и комбинированные рын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Дальние линии «дороже». Котировки на событие за неделю до старта часто несут большую маржу, чем линия незадолго до матча, когда у букмекера больше информа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Нишевые турниры — самые «дорогие». На малоизвестных лигах букмекер закладывает запас на собственную неопределённость, и игроку такие рынки обходятся дорож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У Olimpbet маржа ниже на основных рынках топ-событий футбола и хоккея и выше на нишевых рынках и второстепенных лигах; точные проценты меняются и требуют проверки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Коэффициенты в предматче и li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Кэфы меняются быстро. Между нажатием «сделать ставку» и подтверждением коэффициент может вырасти или упасть. Часть купона при этом может быть принята по новому кэфу — внимательно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Задержка приёма (тайм-аут). В live ставка нередко проходит с небольшой паузой, во время которой система проверяет актуальность котировки. Если за это время кэф изменился, купон мо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Маржа в live часто выше. Скорость и неопределённость заставляют букмекера закладывать дополнительный запас, поэтому live-линия в среднем «дороже» предматчевой на тех же рынка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риостановка рынка. В моменты атак и спорных эпизодов рынок временно закрывается, и ставку принять нельзя, пока линия не пересчитаетс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редматч стабильнее и удобнее для анализа, live — быстрее и с более высокой маржой; на явно выгодные исходы букмекер нередко вводит лимиты на сумму ставки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Сравнение с другими БК Казахстан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Одно и то же событие. Сравнивайте котировки на один и тот же матч, а не «вообще футбол» у разных контор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Один и тот же рынок. Исход П1 сравнивается с П1, тотал больше 2,5 — с тоталом больше 2,5. Разные рынки несут разную марж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Один момент времени. Кэфы двигаются, поэтому сравнение имеет смысл только если вы смотрите линии практически одновременно, особенно в li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С учётом лимитов и условий. Высокий кэф бесполезен, если на него действует жёсткий лимит на сумму став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Ни одна БК не лучшая «во всём»; сравнивайте кэфы на одном событии, рынке и в один момент, а у Olimpbet преимущество чаще в локальной адаптации под РК, чем в стабильно высоких коэф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Как находить ценные ставк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Сравнивайте линии нескольких БК. Если на один и тот же исход у разных контор кэфы заметно различаются, более высокий из них с большей вероятностью «недооценён». Сравнение нескольк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Ищите завышенные кэфы на низкомаржинальных рынках. На основных рынках топ-событий маржа ниже, поэтому случайно высокий кэф здесь ближе к настоящей ценности, чем на нишевых рынках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Имейте собственную оценку вероятности. Без неё «высокий кэф» — просто высокий кэф. Используйте статистику, форму команд, составы, мотивацию, а затем сравнивайте свою оценку с тем,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Отслеживайте движение линии. Резкие сдвиги кэфов часто отражают новую информацию (травмы, составы). Иногда выгоднее ставить до движения, иногда — после, но всегда осознанно, а не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Учитывайте маржу при оценке. Прежде чем называть кэф «выгодным», прикиньте уровень маржи на этом рынке: высокая наценка съедает кажущуюся ценность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Управляйте банком. Ставьте фиксированную небольшую долю от выделенной суммы, а не «по ощущению» и не на отыгрыш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https://obet-kz.com/koeffitsien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6B63">
                    <a:alpha val="100000"/>
                  </a:srgbClr>
                </a:solidFill>
                <a:latin typeface="Calibri"/>
              </a:rPr>
              <a:t><![CDATA[Независимый информационный обзор Olimpbet. Материалы носят информационный характер, это не оператор ставок. Ставки связаны с риском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Алмас Жунусов, спортивный редактор</dc:creator>
  <cp:lastModifiedBy>Unknown Creator</cp:lastModifiedBy>
  <dcterms:created xsi:type="dcterms:W3CDTF">2026-07-13T18:03:56Z</dcterms:created>
  <dcterms:modified xsi:type="dcterms:W3CDTF">2026-07-13T18:03:56Z</dcterms:modified>
  <dc:title>Olimpbet коэффициенты и маржа 2026: выгода для KZ</dc:title>
  <dc:description>Коэффициенты и маржа Olimpbet в Казахстане 2026: насколько выгодны кэфы на топ-события, как считается маржа и где Olimpbet сильнее конкурентов.</dc:description>
  <dc:subject>Коэффициенты и маржа Olimpbet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