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Линия и роспись ставок Olimp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2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акие виды спорта доступн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Футбол. Самое наполненное направление: топ-лиги Европы, еврокубки, сборные, а также матчи рангом ниже — от вторых дивизионов до отдельных региональных турниров. Казахстанская Прем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Хоккей. КХЛ и НХЛ — традиционно одни из самых востребованных у местного игрока разделов, к ним добавляются европейские лиги и международные турни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аскетбол. НБА, Евролига, национальные чемпионаты; на топовых матчах роспись развёрнутая, на проходных встречах набор рынков сокращ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еннис. Турниры ATP и WTA, «Большой шлем», челленджеры. Тенниса в линии обычно много из-за плотного календаря и большого числа матчей ежеднев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Единоборства. ММА (включая крупные промоушены) и бокс — отдельный востребованный сегмент, особенно вокруг громких вечеров боё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иберспорт. Dota 2, CS, League of Legends и другие дисциплины. Глубина росписи здесь скромнее, чем в классическом спорте, и сильно зависит от значимости турнир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Глубина роспис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оповые события. Помимо основного исхода (1X2 или победа стороны), доступны азиатские и европейские форы, тоталы (общие и индивидуальные), ставки на тайм/период, точный счёт, ста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Второстепенные события. На матчах нижних лиг и менее популярных турниров обычно остаётся ядро рынков — исход, фора, тотал, иногда базовая статистика. Экзотических и комбинированны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пецставки. На крупные турниры (чемпионаты, плей-офф) добавляются долгосрочные ставки на победителя, выход из группы, индивидуальные достижения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Тоталы и индивидуальные тоталы. На востребованных матчах доступна разветвлённая линейка значений тотала, что даёт пространство для разных стратег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а топовых матчах роспись широкая со спецставками и разветвлёнными тоталами, на проходных встречах остаётся базовое ядро рынков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Линия в предматче и l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едматчевая линия. Открывается заранее, рынков на событие больше всего, времени на анализ достаточно. Здесь представлены долгосрочные ставки, развёрнутые тоталы и форы, комбинир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Live (в прямом эфире). Коэффициенты пересчитываются по ходу матча в реальном времени. Набор рынков обычно у́же предматчевого, зато появляются ситуативные ставки — следующий гол, 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корость обновления. В live котировки меняются быстро вслед за событиями на площадке. При опасных моментах ставка может на короткое время блокироваться («приостановка»), а коэффиц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имиты. Максимальные суммы ставки в live нередко ниже, чем в предматче, особенно на нишевых событиях. Это общая практика: в прямом эфире риск для букмекера выше, поэтому лимиты ос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едматч глубже по росписи и спокойнее, live даёт динамику и ситуативные ставки ценой более узкого выбора, приостановок и осторожных лимит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Удобство навигации по ли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иск. Поиск по названию команды, игрока или турнира помогает не пролистывать дерево видов спорта вручную. Удобен, когда вы точно знаете, какое событие ищ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Фильтры. Разделение по видам спорта, странам и турнирам, а также фильтр по времени (сегодня, ближайшие часы) сужают список до нужного. На загруженных днях это экономит больше всег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«Избранное». Можно добавлять любимые команды, турниры или конкретные матчи, чтобы быстро возвращаться к ним без поиска. Полезно тем, кто регулярно ставит на одни и те же лиг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ортировка и группировка. События обычно группируются по времени начала и популярности, топовые матчи выносятся выше. Это ускоряет доступ к самому востребованном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иния в приложении. Мобильная версия повторяет логику сайта, но адаптирована под экран телефона: компактные карточки событий, быстрый доступ к live и купону. Для большинства игро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иск, фильтры, «Избранное» и приложение покрывают повседневные сценарии на среднерыночном уровне; настройка избранного под свои лиги ускоряет работу сильнее любых отличий интерфе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ильные и слабые стороны ли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олный набор видов спорта. Все массовые дисциплины, киберспорт и нишевые виды присутствуют — для подавляющего большинства игроков выбора достаточ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Широкая роспись на топ-событиях. На центральных матчах популярных видов спорта доступны форы, тоталы, индивидуальные показатели, статистика и спецста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онкурентные коэффициенты на топе. На востребованных событиях маржа обычно ниже, а кэфы сопоставимы с другими крупными операторами Казахста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добная мобильная линия. Приложение работает быстрее браузера, поддерживает «Избранное», фильтры и push-уведомл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Локальный фокус. Казахстанская Премьер-лига, матчи сборной РК, КХЛ и НХЛ — то, что востребовано местной аудиторией, представлено хорош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еровная глубина на нижних лигах. На второстепенных турнирах и экзотических видах роспись заметно у́же, а маржа выш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liniy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2026-07-13T18:03:56Z</dcterms:created>
  <dcterms:modified xsi:type="dcterms:W3CDTF">2026-07-13T18:03:56Z</dcterms:modified>
  <dc:title>Olimpbet линия и роспись 2026: виды спорта в KZ</dc:title>
  <dc:description>Линия и роспись Olimpbet в Казахстане 2026: какие виды спорта доступны, глубина росписи, лимиты и насколько широка линия по топовым событиям.</dc:description>
  <dc:subject>Линия и роспись ставок Olimpbet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