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1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OLIMPSTAV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Легальность и лицензия Olimpbet в Казахстане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Алмас Жунусов, спортивный редактор · 1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Правовой статус ставок в Казахстан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ак регулируется. Деятельность лицензируется государством; оператор обязан соблюдать требования по идентификации игроков и финансовой прозрачност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то выдаёт лицензии. Лицензирование игорного бизнеса находится в ведении уполномоченного государственного органа Р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Что значит «легальный букмекер» для игрока. Идентификация по документам, выплаты в правовом поле, доступ к официальным каналам разрешения спор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тавки в РК легальны при лицензии; легальный статус даёт игроку идентификацию, выплаты в правовом поле и каналы для споров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Лицензия Olimpbet в Казахстан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Убедитесь, что вы на домене olimpbet.kz без опечаток и подмен в адресной строк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оверьте наличие действующего SSL-сертификата (замок в браузере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айдите в подвале сайта и в правовых документах реквизиты оператора и сведения о лиценз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верьте, что сайт не требует устанавливать «обходник» или заходить через сторонний домен — легальному бренду это не нужн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Olimpbet в РК — отдельный лицензированный продукт под местным юрлицом; легальность проверяется по официальному домену и реквизитам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Налоги и выплаты выигрышей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Облагаются ли выигрыши. Да, выигрыши подпадают под налоговые нормы Р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ак это влияет на сумму к выводу. При удержании налога итог на руках меньше номинального выигрыш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то удерживает. Порядок удержания определяется законом; в одних случаях это делает оператор, в других — обязанность лежит на игрок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е путайте налог и комиссию. Комиссия — плата за платёжную операцию; налог — обязательный платёж с дохо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Учитывайте обе величины при планировании. Итоговая сумма на руках зависит и от налога, и от комиссии платёжного мето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Храните подтверждения операций. Выписки по выводам помогут при любых вопросах со стороны налоговых органов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Защита игрока и ответственная игр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Возраст и верификация. Регистрация и ставки доступны с 18 лет; вывод требует идентификации по удостоверению личности и ИИ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Инструменты самоограничения. Лимиты на депозит и ставки, паузы и самоисключение — стандартный набор ответственной игр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уда обращаться при спорах. Сначала в поддержку оператора, затем — к регулятору или в профильные органы, если вопрос не решё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Лимит депозита. Ограничивает сумму пополнений за период — базовый способ контроля бюдже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Лимит ставок. Не даёт разгоняться по размеру пари в эмоциональном состоян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ауза и самоисключение. Временно или надолго закрывают доступ к игре, если она выходит из-под контроля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Риски нелегальных и зеркальных сайто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Чем опасны клоны. Кража логина и пароля, перехват платёжных данных, отсутствие реальных выпла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ак отличить официальный сайт. Точный домен olimpbet.kz, валидный SSL-сертификат, корректные реквизиты оператора, отсутствие требований установить «обходник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изнаки мошеннических ресурсов. Опечатки в домене, обещания нереальных бонусов, просьба прислать пароль или код из СМС, неофициальные ссылки в рекламе и мессенджер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Легальному Olimpbet не нужны зеркала; любой «обходной» домен — повод заподозрить фишинг, заходите только на официальный olimpbet.kz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https://obet-kz.com/litsenziya-kazakhsta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Независимый информационный обзор Olimpbet. Материалы носят информационный характер, это не оператор ставок. Ставки связаны с риском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Алмас Жунусов, спортивный редактор</dc:creator>
  <cp:lastModifiedBy>Unknown Creator</cp:lastModifiedBy>
  <dcterms:created xsi:type="dcterms:W3CDTF">2026-07-13T18:03:55Z</dcterms:created>
  <dcterms:modified xsi:type="dcterms:W3CDTF">2026-07-13T18:03:55Z</dcterms:modified>
  <dc:title>Olimpbet лицензия в Казахстане: легальность БК в 2026</dc:title>
  <dc:description>Легален ли Olimpbet в Казахстане в 2026 году: лицензия РК, регулирование игорного бизнеса, налоги с выигрышей и защита игроков.</dc:description>
  <dc:subject>Легальность и лицензия Olimpbet в Казахстане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