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OLIMPSTAV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Обзор Olimpbet в Казахстане: ставки, бонусы и приложение в 2026 году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Алмас Жунусов, спортивный редактор · 14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Что такое Olimpbet и его место на рынке Казахстан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раткая история. Бренд развивался как ставочный оператор в регионе СНГ, а казахстанская площадка адаптирована под местное регулирование и валюту; со временем к спортивной линии д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Чем отличается от других БК РК. Связка «спорт + казино» в одном кабинете, доминирование Kaspi в платежах, отдельный APK для Android вместо Google Play и сильный акцент на футбол 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филь игрока. Подходит тем, кто ставит на футбол и единоборства, играет преимущественно с телефона и хочет проводить депозиты и выводы через привычный Kaspi без лишних посредник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Olimpbet в РК — легальный оператор «спорт + казино» на тенге с упором на мобильную игру и платежи через Kaspi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Главное об Olimpbet в цифра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Что стабильно. Легальный статус, валюта счёта (тенге), набор продуктов (спорт + казино), опора на Kaspi, способ распространения приложе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Что переменно. Размер приветственного бонуса, минимальные и максимальные суммы депозита и вывода, минимальная ставка, точные сроки выплат, требования к отыгрыш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Где смотреть. Раздел кассы и правила акций в личном кабинете на официальном сайте — это первоисточник, а не агрегаторы и форум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табильные факты — лицензия РК, тенге, спорт+казино, Kaspi; конкретные суммы лимитов смотрите на сайте, они меняются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Линия, коэффициенты и продук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Футбол. Казахстанская Премьер-Лига и Кайрат, еврокубки (Лига чемпионов, Лига Европы), английская, испанская и другие топ-лиг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UFC и ММА. Сильное направление для РК — интерес подогревают казахстанские бойцы; есть основные и дополнительные рынки на бо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Live. Ставки в реальном времени с обновлением коэффициентов по ходу матча; ключевой формат для тех, кто смотрит игру и реагирует на ход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иберспорт. Присутствует в линии как отдельное направление — востребовано более молодой аудитори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Казино. Слоты, live-казино с живыми дилерами и краш-игры, включая Aviator; по спросу в РК казино почти не уступает спорт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Сильнее всего линия по футболу и UFC/ММА плюс live и казино; маржа ниже на топ-событиях и выше на нишевых рынках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Бонусы и условия для игроков из Казахстан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иветственный бонус. Начисляется новым игрокам; конкретный размер уточняется на официальном сайте Olimp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онус-клуб. Программа лояльности с накоплением баллов за активность; курс начисления и обмена меня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Промокоды. Код вводится при регистрации и может менять параметры приветственного предлож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Фрибеты. Бесплатные ставки в рамках акций; обычно с собственными условиями использова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Бонусы есть (приветственный, клуб, промокоды, фрибеты), но решает вейджер — сверяйте актуальные условия акции на сайте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Плюсы, минусы и итоговая оценк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У Olimpbet в Казахстане есть очевидные сильные стороны — легальность, Kaspi и широкая линия — и понятные минусы: APK вне Google Play, лимиты максимальных ставок и волатильные бону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•  Olimpbet — солидный легальный выбор для мобильного игрока из РК на Kaspi, если лимиты ставок и отсутствие в Google Play не критичны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8A6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201B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8A6A">
                    <a:alpha val="100000"/>
                  </a:srgbClr>
                </a:solidFill>
                <a:latin typeface="Calibri"/>
              </a:rPr>
              <a:t><![CDATA[https://obet-kz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B63">
                    <a:alpha val="100000"/>
                  </a:srgbClr>
                </a:solidFill>
                <a:latin typeface="Calibri"/>
              </a:rPr>
              <a:t><![CDATA[Независимый информационный обзор Olimpbet. Материалы носят информационный характер, это не оператор ставок. Ставки связаны с риском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Алмас Жунусов, спортивный редактор</dc:creator>
  <cp:lastModifiedBy>Unknown Creator</cp:lastModifiedBy>
  <dcterms:created xsi:type="dcterms:W3CDTF">2026-07-13T18:03:53Z</dcterms:created>
  <dcterms:modified xsi:type="dcterms:W3CDTF">2026-07-13T18:03:53Z</dcterms:modified>
  <dc:title>Olimpbet Казахстан: обзор букмекера, бонусы, приложение 2026</dc:title>
  <dc:description>Подробный обзор Olimpbet в Казахстане: лицензия РК, линия, коэффициенты, бонусы, приложение и вывод через Kaspi. Честные плюсы и минусы 2026 года.</dc:description>
  <dc:subject>Обзор Olimpbet в Казахстане: ставки, бонусы и приложение в 2026 году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