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полнение счёта Olimpbet в Казахстан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0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пособы пополнения в РК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Kaspi. Основной способ пополнения в Казахстане. Оплата идёт через приложение Kaspi или по реквизитам в кассе; зачисление обычно происходит быстр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анковские карты РК. Карты казахстанских банков (как правило, Visa и Mastercard). Карту имеет смысл сразу привязать к аккаунту, чтобы не вводить реквизиты при каждом депози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Электронные кошельки. Доступность конкретных кошельков уточняется в кассе — состав поддерживаемых сервисов меня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латёжные терминалы. Вариант для пополнения наличными через терминалы самообслуживания; зачисление по такому каналу может занимать чуть больше времен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сновной канал пополнения в РК — Kaspi; список доступных способов и их статус всегда смотрите в кассе личного кабинет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ополнение через Kaspi пошагов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ойдите в аккаунт и откройте кассу. В личном кабинете найдите раздел «Пополнить» или «Касса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ыберите Kaspi среди способов пополнения. Метод отображается в списке доступных в РК; нажмите на нег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кажите сумму депозита в тенге. Введите сумму в пределах минимального и максимального лимита, которые показаны в форм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дтвердите платёж. В зависимости от схемы вас перенаправят в приложение Kaspi либо покажут реквизиты для оплаты; подтвердите операцию своим способом авториз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ождитесь зачисления. После подтверждения деньги обычно поступают на счёт сразу; баланс в личном кабинете обнови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охраните подтверждение платежа. Чек или квитанцию из Kaspi имеет смысл оставить — он пригодится, если зачисление задержится и потребуется обращение в поддержку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Минимальные суммы и комисс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инимальная сумма депозита, комиссии и сроки зачисления зависят от способа пополнения и периодически меняются. Точные значения всегда показаны в кассе и на официальном сайте — ор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инимумы, комиссии и сроки зависят от метода и меняются — сверяйте их в кассе; комиссию чаще берёт банк или платёжная система, а не букмекер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роблемы при пополне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еньги списались, но не зачислились. Сначала проверьте статус операции в истории Kaspi или банка и в кассе букмекера. Не повторяйте платёж сразу — это риск двойного списания. Есл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латёж отклонён. Причины бывают разные: недостаточно средств, ограничения банка по онлайн-платежам, технический сбой платёжной системы. Проверьте баланс и настройки карты, при не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умма вне лимитов. Если депозит ниже минимума или выше максимума, форма не пропустит платёж. Введите сумму в пределах лимитов, показанных в кассе; крупную сумму при необходимости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полнение с чужого средства. Карта или кошелёк не на владельца аккаунта — частая причина последующих проблем с выводом. Используйте только свои платёжные инструмен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держана неожиданная комиссия. Чаще это комиссия банка или платёжной системы, а не букмекера. Её размер показывается до подтверждения платежа — проверяйте итоговую сумму перед опл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етод недоступен или пропал из списка. Состав способов в РК периодически меняется. Если привычного метода нет в кассе, выберите другой доступный или уточните ситуацию в поддержк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Безопасность платежей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латите только со своих средств. Kaspi, карта или кошелёк должны быть оформлены на владельца аккаунта. Чужие реквизиты — прямой путь к блокировке выв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веряйте реквизиты и сумму перед подтверждением. Если касса показывает номер или назначение платежа, вводите их без изменений и сверяйте итоговую сумму с учётом возможной комисс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полняйте через официальные каналы. Используйте кассу в личном кабинете на официальном сайте или в приложении, а не сторонние «помощники» и ссылки из перепис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охраняйте подтверждения платежей. Чек или квитанция из Kaspi или банка — главный аргумент в споре о незачисле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 передавайте никому пароли и коды. Служба поддержки не запрашивает пароль от аккаунта или коды из SMS; просьба сообщить их «для проверки платежа» — типичный признак мошенничеств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ледите за безопасностью устройства. Не вводите платёжные данные на чужих устройствах и в открытых сетях, держите приложение и систему обновлённым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popolnen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2026-07-13T18:03:56Z</dcterms:created>
  <dcterms:modified xsi:type="dcterms:W3CDTF">2026-07-13T18:03:56Z</dcterms:modified>
  <dc:title>Olimpbet пополнение через Kaspi 2026: депозит в KZ</dc:title>
  <dc:description>Как пополнить счёт Olimpbet в Казахстане 2026: депозит через Kaspi, карты и кошельки, минимальные суммы, комиссии и решение проблем с зачислением.</dc:description>
  <dc:subject>Пополнение счёта Olimpbet в Казахстане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