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OLIMPSTAV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Вывод выигрышей с Olimpbet в Казахстан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Алмас Жунусов, спортивный редактор · 1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Способы вывода в РК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Kaspi. Основной канал вывода для большинства игроков из Казахстана: средства уходят на привязанный кошелёк/счёт Kaspi. Это самый распространённый способ как для пополнения, так и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Банковские карты РК. Вывод на карты казахстанских банков — второй по популярности вариант. Карта должна быть оформлена на того же человека, что и аккаун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очие локальные методы. В кассе могут присутствовать дополнительные платёжные системы; их перечень зависит от текущих договорённостей оператора и периодически меня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ыводите в тенге на свой Kaspi или карту РК — реквизит должен быть оформлен на владельца счёта, иначе заявку отклонят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Как заказать вывод пошагов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ойдите в личный кабинет. Авторизуйтесь на сайте или в приложении по номеру телефона и паролю и убедитесь, что аккаунт прошёл верификацию — без неё вывод недоступе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ткройте раздел кассы и выберите «Вывод». В кассе разделены пополнение и снятие; вам нужен именно вывод средст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ыберите способ вывода. Укажите метод — Kaspi или карту РК. Система покажет доступные варианты и привязанные реквизи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кажите сумму. Введите сумму к выводу в тенге. Она должна укладываться в минимальный и максимальный лимиты метода и не превышать доступный для вывода балан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оверьте реквизиты. Убедитесь, что номер кошелька/карты верный и оформлен на ваше имя — расхождение с данными профиля приведёт к отказ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одтвердите операцию. При необходимости подтвердите вывод кодом из SMS или другим способом, который запросит систем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Сроки, лимиты и комисс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роки зачисления, минимальные и максимальные суммы и наличие комиссии зависят от выбранного метода вывода. Точные значения волатильны и устанавливаются оператором и платёжной сист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роки, лимиты и комиссии — это диапазоны, которые нужно сверять на сайте; а сумма к получению будет меньше выигрыша на величину налога РК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Почему важна верифик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достоверение личности. Загружается документ, по которому проверяются имя, фамилия, дата рождения и совершеннолетие игро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ИИН. Индивидуальный идентификационный номер используется для идентификации в рамках казахстанских требован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овпадение данных. Сведения в профиле должны точно соответствовать документу — расхождения приводят к отказу в верификации, а значит, и в вывод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ойдите верификацию заранее и проверьте, что реквизиты вывода оформлены на ваше имя, — иначе первая же заявка зависнет или будет отклонен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Задержки и отказы в выплат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еполная или непройденная верификация. Самая частая причина. Если идентификация не завершена или документы не приняты, заявка не пройдёт. Решение — довести верификацию до конца и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есовпадение реквизитов. Реквизит вывода оформлен на другое имя или не совпадает с данными профиля. Заявку отклонят; нужно использовать платёжный инструмент, принадлежащий владель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еотыгранный бонус. Если на счету есть бонусные средства с условиями отыгрыша, попытка вывести их или связанные суммы блокируется до выполнения условий. Проверьте статус бонуса д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Дополнительные проверки. При крупных суммах, нетипичной активности или по требованиям безопасности оператор может запросить уточняющие документы. Это удлиняет срок, но не означает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Технические причины. Сбои на стороне платёжной системы, работы в банке, ошибка в реквизитах. Часто решается повтором заявки после устранения проблем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Большинство задержек снимается заранее: верификация, верные реквизиты и закрытые бонусные условия; если заявка висит без причины — спокойно опишите её в поддержке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https://obet-kz.com/vyvod-dene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Независимый информационный обзор Olimpbet. Материалы носят информационный характер, это не оператор ставок. Ставки связаны с риском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Алмас Жунусов, спортивный редактор</dc:creator>
  <cp:lastModifiedBy>Unknown Creator</cp:lastModifiedBy>
  <dcterms:created xsi:type="dcterms:W3CDTF">2026-07-13T18:03:57Z</dcterms:created>
  <dcterms:modified xsi:type="dcterms:W3CDTF">2026-07-13T18:03:57Z</dcterms:modified>
  <dc:title>Olimpbet вывод денег 2026: как вывести через Kaspi KZ</dc:title>
  <dc:description>Вывод денег с Olimpbet в Казахстане 2026: вывод на Kaspi и карты, сроки, лимиты, комиссии и почему важна верификация. Решаем задержки выплат.</dc:description>
  <dc:subject>Вывод выигрышей с Olimpbet в Казахстане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